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256" r:id="rId6"/>
    <p:sldId id="257" r:id="rId7"/>
    <p:sldId id="258" r:id="rId8"/>
    <p:sldId id="262" r:id="rId9"/>
    <p:sldId id="259" r:id="rId10"/>
    <p:sldId id="260" r:id="rId11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2842" autoAdjust="0"/>
  </p:normalViewPr>
  <p:slideViewPr>
    <p:cSldViewPr snapToGrid="0" showGuides="1">
      <p:cViewPr>
        <p:scale>
          <a:sx n="120" d="100"/>
          <a:sy n="120" d="100"/>
        </p:scale>
        <p:origin x="-72" y="666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2018-10-30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4" y="201744"/>
            <a:ext cx="3862387" cy="195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213" y="2153180"/>
            <a:ext cx="3862387" cy="210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37982" y="3172746"/>
            <a:ext cx="3395133" cy="1562963"/>
          </a:xfrm>
        </p:spPr>
        <p:txBody>
          <a:bodyPr/>
          <a:lstStyle/>
          <a:p>
            <a:r>
              <a:rPr lang="sv-SE" dirty="0" smtClean="0"/>
              <a:t>Använd LAGERSÖK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1200" dirty="0" smtClean="0"/>
              <a:t>Vem? </a:t>
            </a:r>
            <a:br>
              <a:rPr lang="sv-SE" sz="1200" dirty="0" smtClean="0"/>
            </a:br>
            <a:r>
              <a:rPr lang="sv-SE" sz="1200" dirty="0" smtClean="0"/>
              <a:t>Alla på enheten. Men speciellt för dig som är förråds/materialansvarig på din enhet</a:t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/>
              <a:t/>
            </a:r>
            <a:br>
              <a:rPr lang="sv-SE" sz="1200" dirty="0"/>
            </a:br>
            <a:r>
              <a:rPr lang="sv-SE" sz="1200" i="1" dirty="0" smtClean="0"/>
              <a:t>När? </a:t>
            </a:r>
            <a:br>
              <a:rPr lang="sv-SE" sz="1200" i="1" dirty="0" smtClean="0"/>
            </a:br>
            <a:r>
              <a:rPr lang="sv-SE" sz="1200" dirty="0" smtClean="0"/>
              <a:t>Om du undrar när och var saker har beställts</a:t>
            </a:r>
            <a:br>
              <a:rPr lang="sv-SE" sz="1200" dirty="0" smtClean="0"/>
            </a:br>
            <a:r>
              <a:rPr lang="sv-SE" sz="1200" dirty="0" smtClean="0"/>
              <a:t>Har de kommit hit eller är de ännu på väg?</a:t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i="1" dirty="0" smtClean="0"/>
              <a:t>Var? </a:t>
            </a:r>
            <a:br>
              <a:rPr lang="sv-SE" sz="1200" i="1" dirty="0" smtClean="0"/>
            </a:br>
            <a:r>
              <a:rPr lang="sv-SE" sz="1200" dirty="0" smtClean="0"/>
              <a:t>Insidan. Länk i högerspaltens verktyg.</a:t>
            </a:r>
            <a:br>
              <a:rPr lang="sv-SE" sz="1200" dirty="0" smtClean="0"/>
            </a:br>
            <a:r>
              <a:rPr lang="sv-SE" sz="1200" dirty="0"/>
              <a:t/>
            </a:r>
            <a:br>
              <a:rPr lang="sv-SE" sz="1200" dirty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i="1" dirty="0" smtClean="0"/>
              <a:t>Hur? </a:t>
            </a:r>
            <a:br>
              <a:rPr lang="sv-SE" sz="1200" i="1" dirty="0" smtClean="0"/>
            </a:br>
            <a:r>
              <a:rPr lang="sv-SE" sz="1200" dirty="0" smtClean="0"/>
              <a:t>Välj LAGERSÖK och </a:t>
            </a:r>
            <a:r>
              <a:rPr lang="sv-SE" sz="1200" smtClean="0"/>
              <a:t>klicka </a:t>
            </a:r>
            <a:r>
              <a:rPr lang="sv-SE" sz="1200" smtClean="0"/>
              <a:t>på </a:t>
            </a:r>
            <a:r>
              <a:rPr lang="sv-SE" sz="1200" dirty="0" smtClean="0"/>
              <a:t>stjärnan </a:t>
            </a:r>
            <a:br>
              <a:rPr lang="sv-SE" sz="1200" dirty="0" smtClean="0"/>
            </a:br>
            <a:r>
              <a:rPr lang="sv-SE" sz="1200" dirty="0" smtClean="0"/>
              <a:t>så flyttar du upp verktyget till dina favoriter </a:t>
            </a:r>
            <a:endParaRPr lang="sv-SE" sz="1200" dirty="0"/>
          </a:p>
        </p:txBody>
      </p:sp>
      <p:sp>
        <p:nvSpPr>
          <p:cNvPr id="6" name="Höger 5"/>
          <p:cNvSpPr/>
          <p:nvPr/>
        </p:nvSpPr>
        <p:spPr bwMode="auto">
          <a:xfrm>
            <a:off x="5819856" y="3525351"/>
            <a:ext cx="978408" cy="484632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384370"/>
            <a:ext cx="8627533" cy="935548"/>
          </a:xfrm>
        </p:spPr>
        <p:txBody>
          <a:bodyPr/>
          <a:lstStyle/>
          <a:p>
            <a:r>
              <a:rPr lang="sv-SE" dirty="0" smtClean="0"/>
              <a:t>Första sidan = </a:t>
            </a:r>
            <a:r>
              <a:rPr lang="sv-SE" sz="1200" dirty="0" smtClean="0"/>
              <a:t>info och länk till C2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                 				Funktionerna = </a:t>
            </a:r>
            <a:r>
              <a:rPr lang="sv-SE" sz="1200" dirty="0" smtClean="0"/>
              <a:t>finns i flikarna i överkanten</a:t>
            </a:r>
            <a:endParaRPr lang="sv-S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" y="1926641"/>
            <a:ext cx="3723996" cy="215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12" y="1779989"/>
            <a:ext cx="4047215" cy="24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845">
            <a:off x="964120" y="1269263"/>
            <a:ext cx="6953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3356">
            <a:off x="5298108" y="941181"/>
            <a:ext cx="109061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3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627" y="404543"/>
            <a:ext cx="8513636" cy="834016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Ordersök						</a:t>
            </a:r>
            <a:r>
              <a:rPr lang="sv-SE" dirty="0" err="1" smtClean="0"/>
              <a:t>Kundsök</a:t>
            </a:r>
            <a:r>
              <a:rPr lang="sv-SE" dirty="0" smtClean="0"/>
              <a:t>		</a:t>
            </a:r>
            <a:br>
              <a:rPr lang="sv-SE" dirty="0" smtClean="0"/>
            </a:b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" y="1052656"/>
            <a:ext cx="3486320" cy="250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15" y="1037018"/>
            <a:ext cx="3312514" cy="24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1519">
            <a:off x="1343046" y="1316577"/>
            <a:ext cx="6953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002950" y="2515235"/>
            <a:ext cx="234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Om du vet ett specifikt </a:t>
            </a:r>
          </a:p>
          <a:p>
            <a:r>
              <a:rPr lang="sv-SE" sz="1200" dirty="0" smtClean="0"/>
              <a:t>ordernummer och vill se saker i den  beställningen</a:t>
            </a:r>
            <a:endParaRPr lang="sv-SE" sz="1200" dirty="0"/>
          </a:p>
        </p:txBody>
      </p:sp>
      <p:sp>
        <p:nvSpPr>
          <p:cNvPr id="5" name="textruta 4"/>
          <p:cNvSpPr txBox="1"/>
          <p:nvPr/>
        </p:nvSpPr>
        <p:spPr>
          <a:xfrm>
            <a:off x="5919988" y="2376736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OBS avdelningens </a:t>
            </a:r>
          </a:p>
          <a:p>
            <a:r>
              <a:rPr lang="sv-SE" sz="1200" dirty="0" smtClean="0"/>
              <a:t>Kundnummer hos Länsservice</a:t>
            </a:r>
            <a:endParaRPr lang="sv-SE" sz="1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4161">
            <a:off x="6489855" y="366382"/>
            <a:ext cx="11160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7911" y="698072"/>
            <a:ext cx="8644469" cy="834016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				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>	</a:t>
            </a:r>
            <a:r>
              <a:rPr lang="sv-SE" dirty="0" smtClean="0"/>
              <a:t>			</a:t>
            </a:r>
            <a:r>
              <a:rPr lang="sv-SE" dirty="0" err="1" smtClean="0"/>
              <a:t>Kundsök</a:t>
            </a:r>
            <a:r>
              <a:rPr lang="sv-SE" dirty="0" smtClean="0"/>
              <a:t> 2 sidor</a:t>
            </a:r>
            <a:br>
              <a:rPr lang="sv-SE" dirty="0" smtClean="0"/>
            </a:br>
            <a:r>
              <a:rPr lang="sv-SE" dirty="0" smtClean="0"/>
              <a:t>Flik </a:t>
            </a:r>
            <a:r>
              <a:rPr lang="sv-SE" sz="1200" i="1" dirty="0" smtClean="0"/>
              <a:t>Ej utlevererade:</a:t>
            </a:r>
            <a:r>
              <a:rPr lang="sv-SE" dirty="0" smtClean="0"/>
              <a:t>			 		         Flik </a:t>
            </a:r>
            <a:r>
              <a:rPr lang="sv-SE" sz="1200" dirty="0" smtClean="0"/>
              <a:t>Nyligt </a:t>
            </a:r>
            <a:r>
              <a:rPr lang="sv-SE" sz="1200" dirty="0"/>
              <a:t>levererade</a:t>
            </a:r>
            <a:r>
              <a:rPr lang="sv-SE" sz="1200" dirty="0" smtClean="0"/>
              <a:t>: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200" dirty="0" smtClean="0"/>
              <a:t>Beställda men ej skickade ännu					På </a:t>
            </a:r>
            <a:r>
              <a:rPr lang="sv-SE" sz="1200" dirty="0"/>
              <a:t>väg eller 										</a:t>
            </a:r>
            <a:r>
              <a:rPr lang="sv-SE" sz="1200" dirty="0" smtClean="0"/>
              <a:t>kommit </a:t>
            </a:r>
            <a:r>
              <a:rPr lang="sv-SE" sz="1200" dirty="0"/>
              <a:t>till </a:t>
            </a:r>
            <a:r>
              <a:rPr lang="sv-SE" sz="1200" dirty="0" smtClean="0"/>
              <a:t>er</a:t>
            </a:r>
            <a:r>
              <a:rPr lang="sv-SE" sz="1200" dirty="0"/>
              <a:t>	</a:t>
            </a:r>
            <a:r>
              <a:rPr lang="sv-SE" sz="1200" dirty="0" smtClean="0"/>
              <a:t>			</a:t>
            </a:r>
            <a:r>
              <a:rPr lang="sv-SE" sz="1200" dirty="0"/>
              <a:t>	</a:t>
            </a:r>
            <a:r>
              <a:rPr lang="sv-SE" sz="1200" dirty="0" smtClean="0"/>
              <a:t>        </a:t>
            </a:r>
            <a:endParaRPr lang="sv-S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629752"/>
            <a:ext cx="3784821" cy="22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590261"/>
            <a:ext cx="3545726" cy="227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6483">
            <a:off x="6236692" y="1635066"/>
            <a:ext cx="11160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2303">
            <a:off x="699741" y="1799756"/>
            <a:ext cx="11160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805559" y="4088004"/>
            <a:ext cx="371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Datumen är ungefärliga. De beror tex på vilken dag </a:t>
            </a:r>
          </a:p>
          <a:p>
            <a:r>
              <a:rPr lang="sv-SE" sz="1200" dirty="0" smtClean="0"/>
              <a:t>ni har leverans eller om det är beställningsvara från </a:t>
            </a:r>
          </a:p>
          <a:p>
            <a:r>
              <a:rPr lang="sv-SE" sz="1200" dirty="0" smtClean="0"/>
              <a:t>annan leverantör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09833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625655"/>
            <a:ext cx="8953169" cy="576190"/>
          </a:xfrm>
        </p:spPr>
        <p:txBody>
          <a:bodyPr/>
          <a:lstStyle/>
          <a:p>
            <a:r>
              <a:rPr lang="sv-SE" sz="3200" i="1" dirty="0" smtClean="0"/>
              <a:t/>
            </a:r>
            <a:br>
              <a:rPr lang="sv-SE" sz="3200" i="1" dirty="0" smtClean="0"/>
            </a:br>
            <a:r>
              <a:rPr lang="sv-SE" sz="3200" i="1" dirty="0"/>
              <a:t/>
            </a:r>
            <a:br>
              <a:rPr lang="sv-SE" sz="3200" i="1" dirty="0"/>
            </a:br>
            <a:r>
              <a:rPr lang="sv-SE" sz="3200" i="1" dirty="0" smtClean="0"/>
              <a:t>                                                                                			</a:t>
            </a:r>
            <a:r>
              <a:rPr lang="sv-SE" sz="3200" i="1" dirty="0" smtClean="0"/>
              <a:t/>
            </a:r>
            <a:br>
              <a:rPr lang="sv-SE" sz="3200" i="1" dirty="0" smtClean="0"/>
            </a:br>
            <a:r>
              <a:rPr lang="sv-SE" sz="3200" i="1" dirty="0"/>
              <a:t> </a:t>
            </a:r>
            <a:r>
              <a:rPr lang="sv-SE" sz="3200" i="1" dirty="0" smtClean="0"/>
              <a:t>           </a:t>
            </a:r>
            <a:r>
              <a:rPr lang="sv-SE" sz="3200" i="1" dirty="0" err="1" smtClean="0"/>
              <a:t>Skåpsök</a:t>
            </a:r>
            <a:r>
              <a:rPr lang="sv-SE" sz="3200" i="1" dirty="0" smtClean="0"/>
              <a:t>;</a:t>
            </a:r>
            <a:r>
              <a:rPr lang="sv-SE" sz="3200" i="1" dirty="0"/>
              <a:t> </a:t>
            </a:r>
            <a:r>
              <a:rPr lang="sv-SE" sz="3200" i="1" dirty="0" smtClean="0"/>
              <a:t>gå igenom flera gånger/år</a:t>
            </a:r>
            <a:r>
              <a:rPr lang="sv-SE" sz="3200" i="1" dirty="0" smtClean="0"/>
              <a:t>:</a:t>
            </a:r>
            <a:r>
              <a:rPr lang="sv-SE" sz="3200" i="1" dirty="0" smtClean="0"/>
              <a:t/>
            </a:r>
            <a:br>
              <a:rPr lang="sv-SE" sz="3200" i="1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200" dirty="0" smtClean="0"/>
              <a:t>Alla artiklar som beställs via marköravläsning på er </a:t>
            </a:r>
            <a:r>
              <a:rPr lang="sv-SE" sz="1200" dirty="0"/>
              <a:t>enhet. 	      </a:t>
            </a:r>
            <a:r>
              <a:rPr lang="sv-SE" sz="1200" dirty="0"/>
              <a:t>2</a:t>
            </a:r>
            <a:r>
              <a:rPr lang="sv-SE" sz="1200" dirty="0" smtClean="0"/>
              <a:t>) Beställ </a:t>
            </a:r>
            <a:r>
              <a:rPr lang="sv-SE" sz="1200" dirty="0"/>
              <a:t>etiketter för nya artiklar, ersättningsvaror</a:t>
            </a:r>
            <a:r>
              <a:rPr lang="sv-SE" sz="1200" dirty="0" smtClean="0"/>
              <a:t>,</a:t>
            </a:r>
            <a:br>
              <a:rPr lang="sv-SE" sz="1200" dirty="0" smtClean="0"/>
            </a:br>
            <a:r>
              <a:rPr lang="sv-SE" sz="1200" dirty="0" smtClean="0"/>
              <a:t>1) Kundnummer: Gå </a:t>
            </a:r>
            <a:r>
              <a:rPr lang="sv-SE" sz="1200" dirty="0" smtClean="0"/>
              <a:t>igenom </a:t>
            </a:r>
            <a:r>
              <a:rPr lang="sv-SE" sz="1200" dirty="0" smtClean="0"/>
              <a:t>listan med jämna mellanrum =</a:t>
            </a:r>
            <a:r>
              <a:rPr lang="sv-SE" sz="1200" dirty="0"/>
              <a:t> </a:t>
            </a:r>
            <a:r>
              <a:rPr lang="sv-SE" sz="1200" dirty="0" smtClean="0"/>
              <a:t>                </a:t>
            </a:r>
            <a:r>
              <a:rPr lang="sv-SE" sz="1200" dirty="0" smtClean="0"/>
              <a:t>borttagning </a:t>
            </a:r>
            <a:r>
              <a:rPr lang="sv-SE" sz="1200" dirty="0"/>
              <a:t>av artiklar ni inte längre </a:t>
            </a:r>
            <a:r>
              <a:rPr lang="sv-SE" sz="1200" dirty="0" smtClean="0"/>
              <a:t>beställer  </a:t>
            </a:r>
            <a:r>
              <a:rPr lang="sv-SE" sz="1200" dirty="0"/>
              <a:t>Artiklar ni </a:t>
            </a:r>
            <a:r>
              <a:rPr lang="sv-SE" sz="1200" dirty="0" smtClean="0"/>
              <a:t>beställer årligen </a:t>
            </a:r>
            <a:r>
              <a:rPr lang="sv-SE" sz="1200" dirty="0" smtClean="0"/>
              <a:t>och ska ha i förrådet</a:t>
            </a:r>
            <a:r>
              <a:rPr lang="sv-SE" sz="1200" dirty="0" smtClean="0"/>
              <a:t>	     </a:t>
            </a:r>
            <a:r>
              <a:rPr lang="sv-SE" sz="1200" dirty="0" smtClean="0"/>
              <a:t>	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/>
              <a:t>	</a:t>
            </a:r>
            <a:r>
              <a:rPr lang="sv-SE" sz="1200" dirty="0" smtClean="0"/>
              <a:t>					    </a:t>
            </a:r>
            <a:r>
              <a:rPr lang="sv-SE" sz="1200" dirty="0"/>
              <a:t/>
            </a:r>
            <a:br>
              <a:rPr lang="sv-SE" sz="1200" dirty="0"/>
            </a:br>
            <a:r>
              <a:rPr lang="sv-SE" sz="1200" dirty="0" smtClean="0"/>
              <a:t>					</a:t>
            </a:r>
            <a:br>
              <a:rPr lang="sv-SE" sz="1200" dirty="0" smtClean="0"/>
            </a:br>
            <a:r>
              <a:rPr lang="sv-SE" sz="1200" dirty="0" smtClean="0"/>
              <a:t>						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" y="2201846"/>
            <a:ext cx="3148717" cy="232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46" y="2152603"/>
            <a:ext cx="3366564" cy="221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6492">
            <a:off x="1453705" y="2462341"/>
            <a:ext cx="11160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8611">
            <a:off x="4678741" y="3742261"/>
            <a:ext cx="11160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967701" y="4511432"/>
            <a:ext cx="36100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OBS:</a:t>
            </a:r>
            <a:r>
              <a:rPr lang="sv-SE" sz="1200" dirty="0" smtClean="0"/>
              <a:t> Vara </a:t>
            </a:r>
            <a:r>
              <a:rPr lang="sv-SE" sz="1200" dirty="0" smtClean="0"/>
              <a:t>utgår/utgått </a:t>
            </a:r>
            <a:r>
              <a:rPr lang="sv-SE" sz="1200" dirty="0" smtClean="0"/>
              <a:t>och klickbart förslag på </a:t>
            </a:r>
          </a:p>
          <a:p>
            <a:r>
              <a:rPr lang="sv-SE" sz="1200" dirty="0" smtClean="0"/>
              <a:t>ersättning. Ta ställning och gör förändring </a:t>
            </a:r>
            <a:endParaRPr lang="sv-SE" dirty="0"/>
          </a:p>
        </p:txBody>
      </p:sp>
      <p:sp>
        <p:nvSpPr>
          <p:cNvPr id="5" name="Vänster 4"/>
          <p:cNvSpPr/>
          <p:nvPr/>
        </p:nvSpPr>
        <p:spPr bwMode="auto">
          <a:xfrm rot="19078990">
            <a:off x="7170997" y="1806711"/>
            <a:ext cx="978408" cy="790268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smtClean="0">
                <a:latin typeface="Arial" charset="0"/>
              </a:rPr>
              <a:t>2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Upp 5"/>
          <p:cNvSpPr/>
          <p:nvPr/>
        </p:nvSpPr>
        <p:spPr bwMode="auto">
          <a:xfrm>
            <a:off x="449447" y="3061252"/>
            <a:ext cx="778557" cy="978408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smtClean="0">
                <a:latin typeface="Arial" charset="0"/>
              </a:rPr>
              <a:t>1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5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		PRODUKTSÖK: </a:t>
            </a:r>
            <a:br>
              <a:rPr lang="sv-SE" dirty="0" smtClean="0"/>
            </a:br>
            <a:r>
              <a:rPr lang="sv-SE" sz="1100" dirty="0" smtClean="0"/>
              <a:t>Sök med </a:t>
            </a:r>
            <a:r>
              <a:rPr lang="sv-SE" sz="1200" dirty="0" smtClean="0"/>
              <a:t>artikelnummer </a:t>
            </a:r>
            <a:r>
              <a:rPr lang="sv-SE" sz="1200" dirty="0" smtClean="0"/>
              <a:t>eller </a:t>
            </a:r>
            <a:r>
              <a:rPr lang="sv-SE" sz="1200" dirty="0" smtClean="0"/>
              <a:t>fritext med minst 3 bokstäver. I högra rutan kan ni göra olika begränsningar</a:t>
            </a:r>
            <a:endParaRPr lang="sv-SE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4" y="1447800"/>
            <a:ext cx="3132814" cy="212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28" y="1478651"/>
            <a:ext cx="3236181" cy="21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887">
            <a:off x="1956828" y="1621585"/>
            <a:ext cx="11160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6059">
            <a:off x="6216297" y="2183567"/>
            <a:ext cx="11160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22885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2025-02-09T23:00:00+00:00</NLLPublishDate>
    <NLLDocumentIDValue xmlns="http://schemas.microsoft.com/sharepoint/v3">divse-4-9791</NLLDocumentIDValue>
    <NLLPublishingstatus xmlns="http://schemas.microsoft.com/sharepoint/v3">Publicerad</NLLPublishingstatus>
    <NLLPublished xmlns="http://schemas.microsoft.com/sharepoint/v3" xsi:nil="true"/>
    <NLLThinningTime xmlns="http://schemas.microsoft.com/sharepoint/v3">2028-02-09T23:00:00+00:00</NLLThinningTime>
    <NLLPublishDateQuickpart xmlns="http://schemas.microsoft.com/sharepoint/v3">2025-02-10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Björn Ruona</NLLEstablishedByQuickpart>
    <prdProcessTaxHTField0 xmlns="http://schemas.microsoft.com/sharepoint/v3">
      <Terms xmlns="http://schemas.microsoft.com/office/infopath/2007/PartnerControls"/>
    </prdProcessTaxHTField0>
    <AnsvarigQuickpart xmlns="http://schemas.microsoft.com/sharepoint/v3">Anders Lund</AnsvarigQuickpart>
    <NLLEstablishedBy xmlns="http://schemas.microsoft.com/sharepoint/v3">
      <UserInfo>
        <DisplayName>Björn Ruona</DisplayName>
        <AccountId>1839</AccountId>
        <AccountType/>
      </UserInfo>
    </NLLEstablishedBy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</TermName>
          <TermId xmlns="http://schemas.microsoft.com/office/infopath/2007/PartnerControls">57688ad1-3070-4f9b-930d-380ac1e3f4f2</TermId>
        </TermInfo>
      </Terms>
    </NLLDocumentTypeTaxHTField0>
    <NLLVersion xmlns="http://schemas.microsoft.com/sharepoint/v3">2.0</NLLVersion>
    <NLLInformationclass xmlns="http://schemas.microsoft.com/sharepoint/v3">Publik</NLLInformationclass>
    <NLLModifiedBy xmlns="http://schemas.microsoft.com/sharepoint/v3">Björn Ruona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Regionstöd</TermName>
          <TermId xmlns="http://schemas.microsoft.com/office/infopath/2007/PartnerControls">8fb7b72c-0ec5-4639-89a4-5d7e90599663</TermId>
        </TermInfo>
      </Terms>
    </NLLProducerPlaceTaxHTField0>
    <VersionComment xmlns="http://schemas.microsoft.com/sharepoint/v3" xsi:nil="true"/>
    <NLLDiarienummer xmlns="http://schemas.microsoft.com/sharepoint/v3" xsi:nil="true"/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SKYNET</TermName>
          <TermId xmlns="http://schemas.microsoft.com/office/infopath/2007/PartnerControls">c4e75f85-47d2-4058-9f19-d0015377b94f</TermId>
        </TermInfo>
        <TermInfo xmlns="http://schemas.microsoft.com/office/infopath/2007/PartnerControls">
          <TermName xmlns="http://schemas.microsoft.com/office/infopath/2007/PartnerControls">textilsjuv</TermName>
          <TermId xmlns="http://schemas.microsoft.com/office/infopath/2007/PartnerControls">c1afb064-21bd-476b-8937-3426e627565a</TermId>
        </TermInfo>
      </Terms>
    </TaxKeywordTaxHTField>
    <_dlc_DocId xmlns="c7918ce9-5289-4a18-805d-4141408e948c">divse-4-9791</_dlc_DocId>
    <_dlc_DocIdUrl xmlns="c7918ce9-5289-4a18-805d-4141408e948c">
      <Url>http://spportal.extvis.local/process/administrativ/_layouts/15/DocIdRedir.aspx?ID=divse-4-9791</Url>
      <Description>divse-4-9791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2028-03-09T23:00:00+00:00</_dlc_ExpireDate>
    <VISResponsible xmlns="e1dec489-f745-4ed5-9c00-958a11aea6df">
      <UserInfo>
        <DisplayName>Anders Lund</DisplayName>
        <AccountId>1143</AccountId>
        <AccountType/>
      </UserInfo>
    </VISResponsible>
    <VIS_DocumentId xmlns="e1dec489-f745-4ed5-9c00-958a11aea6df">
      <Url>https://samarbeta.nll.se/producentplats/divse/_layouts/15/DocIdRedir.aspx?ID=divse-4-9791</Url>
      <Description>divse-4-9791</Description>
    </VIS_DocumentId>
    <DocumentStatus xmlns="e1dec489-f745-4ed5-9c00-958a11aea6df">
      <Url>https://samarbeta.nll.se/producentplats/divse/_layouts/15/wrkstat.aspx?List=22b81d5e-8f0f-4868-8182-1bf8c3a41c99&amp;WorkflowInstanceName=60de59d9-a3ea-4f4e-ace8-ed0fa5d5d787</Url>
      <Description>Publicerad</Description>
    </DocumentStatus>
    <_dlc_Exempt xmlns="http://schemas.microsoft.com/sharepoint/v3">false</_dlc_Exemp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e7e4ab54cfdcb4f7b033c347ecb7fab5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537111427e6b1b8784d52879bf888cf5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11EA3-2995-4E12-9C2D-A42936879391}"/>
</file>

<file path=customXml/itemProps2.xml><?xml version="1.0" encoding="utf-8"?>
<ds:datastoreItem xmlns:ds="http://schemas.openxmlformats.org/officeDocument/2006/customXml" ds:itemID="{3B7DF8D6-4616-4684-9A17-D40D65D0E2C2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2b81d5e-8f0f-4868-8182-1bf8c3a41c99"/>
    <ds:schemaRef ds:uri="7fbe96f0-c57d-4b8f-8c75-b420ac24f1c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A6FE180-5A8E-40F0-93B2-48B00E2E8C55}"/>
</file>

<file path=customXml/itemProps4.xml><?xml version="1.0" encoding="utf-8"?>
<ds:datastoreItem xmlns:ds="http://schemas.openxmlformats.org/officeDocument/2006/customXml" ds:itemID="{7DC6D085-B0E0-4617-BBAE-8F4B7D65D9D3}"/>
</file>

<file path=customXml/itemProps5.xml><?xml version="1.0" encoding="utf-8"?>
<ds:datastoreItem xmlns:ds="http://schemas.openxmlformats.org/officeDocument/2006/customXml" ds:itemID="{891606ED-1604-4BBF-A6B0-C2DFDD31C98D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115</TotalTime>
  <Words>66</Words>
  <Application>Microsoft Office PowerPoint</Application>
  <PresentationFormat>Bildspel på skärmen (16:9)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Region Norrbotten_vit</vt:lpstr>
      <vt:lpstr>Använd LAGERSÖK  Vem?  Alla på enheten. Men speciellt för dig som är förråds/materialansvarig på din enhet   När?  Om du undrar när och var saker har beställts Har de kommit hit eller är de ännu på väg?   Var?  Insidan. Länk i högerspaltens verktyg.   Hur?  Välj LAGERSÖK och klicka på stjärnan  så flyttar du upp verktyget till dina favoriter </vt:lpstr>
      <vt:lpstr>Första sidan = info och länk till C2                       Funktionerna = finns i flikarna i överkanten</vt:lpstr>
      <vt:lpstr>   Ordersök      Kundsök   </vt:lpstr>
      <vt:lpstr>                Kundsök 2 sidor Flik Ej utlevererade:               Flik Nyligt levererade: Beställda men ej skickade ännu     På väg eller           kommit till er             </vt:lpstr>
      <vt:lpstr>                                                                                                  Skåpsök; gå igenom flera gånger/år:  Alla artiklar som beställs via marköravläsning på er enhet.        2) Beställ etiketter för nya artiklar, ersättningsvaror, 1) Kundnummer: Gå igenom listan med jämna mellanrum =                 borttagning av artiklar ni inte längre beställer  Artiklar ni beställer årligen och ska ha i förrådet                               </vt:lpstr>
      <vt:lpstr>  PRODUKTSÖK:  Sök med artikelnummer eller fritext med minst 3 bokstäver. I högra rutan kan ni göra olika begränsningar</vt:lpstr>
    </vt:vector>
  </TitlesOfParts>
  <Company>Norrbottens läns landsting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Lundmark</dc:creator>
  <cp:keywords>SKYNET; textilsjuv</cp:keywords>
  <cp:lastModifiedBy>Lena Lundmark</cp:lastModifiedBy>
  <cp:revision>14</cp:revision>
  <cp:lastPrinted>2015-10-01T11:12:07Z</cp:lastPrinted>
  <dcterms:created xsi:type="dcterms:W3CDTF">2018-05-31T13:26:21Z</dcterms:created>
  <dcterms:modified xsi:type="dcterms:W3CDTF">2018-10-30T07:23:14Z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>4522;#SKYNET|c4e75f85-47d2-4058-9f19-d0015377b94f;#4848;#textilsjuv|c1afb064-21bd-476b-8937-3426e627565a</vt:lpwstr>
  </property>
  <property fmtid="{D5CDD505-2E9C-101B-9397-08002B2CF9AE}" pid="4" name="CareActionCodeSurgical">
    <vt:lpwstr/>
  </property>
  <property fmtid="{D5CDD505-2E9C-101B-9397-08002B2CF9AE}" pid="5" name="NLLProducerPlace">
    <vt:lpwstr>953;#Regionstöd|8fb7b72c-0ec5-4639-89a4-5d7e90599663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>1687;#|2ac66d7d-7456-4491-b0c4-3e1d538f92db</vt:lpwstr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NLLPublishedTemplate">
    <vt:lpwstr/>
  </property>
  <property fmtid="{D5CDD505-2E9C-101B-9397-08002B2CF9AE}" pid="16" name="NLLWFComment">
    <vt:lpwstr/>
  </property>
  <property fmtid="{D5CDD505-2E9C-101B-9397-08002B2CF9AE}" pid="17" name="NLLPTCName">
    <vt:lpwstr/>
  </property>
  <property fmtid="{D5CDD505-2E9C-101B-9397-08002B2CF9AE}" pid="18" name="SpecialtyTaxHTField0">
    <vt:lpwstr/>
  </property>
  <property fmtid="{D5CDD505-2E9C-101B-9397-08002B2CF9AE}" pid="19" name="CareActionCodeNonSurgical">
    <vt:lpwstr/>
  </property>
  <property fmtid="{D5CDD505-2E9C-101B-9397-08002B2CF9AE}" pid="20" name="AnalysisNameTaxHTField0">
    <vt:lpwstr/>
  </property>
  <property fmtid="{D5CDD505-2E9C-101B-9397-08002B2CF9AE}" pid="21" name="Specialty">
    <vt:lpwstr/>
  </property>
  <property fmtid="{D5CDD505-2E9C-101B-9397-08002B2CF9AE}" pid="22" name="NLLMtptCode">
    <vt:lpwstr/>
  </property>
  <property fmtid="{D5CDD505-2E9C-101B-9397-08002B2CF9AE}" pid="23" name="NLLProjectUrl">
    <vt:lpwstr/>
  </property>
  <property fmtid="{D5CDD505-2E9C-101B-9397-08002B2CF9AE}" pid="24" name="ICD10Code">
    <vt:lpwstr/>
  </property>
  <property fmtid="{D5CDD505-2E9C-101B-9397-08002B2CF9AE}" pid="25" name="NLLProjectStatus">
    <vt:lpwstr/>
  </property>
  <property fmtid="{D5CDD505-2E9C-101B-9397-08002B2CF9AE}" pid="26" name="NLLSteeringGroup">
    <vt:lpwstr/>
  </property>
  <property fmtid="{D5CDD505-2E9C-101B-9397-08002B2CF9AE}" pid="27" name="NLLMeetingTypeTaxHTField0">
    <vt:lpwstr/>
  </property>
  <property fmtid="{D5CDD505-2E9C-101B-9397-08002B2CF9AE}" pid="28" name="NLLTemplateStatus">
    <vt:lpwstr/>
  </property>
  <property fmtid="{D5CDD505-2E9C-101B-9397-08002B2CF9AE}" pid="29" name="CareActionCodeSurgicalTaxHTField0">
    <vt:lpwstr/>
  </property>
  <property fmtid="{D5CDD505-2E9C-101B-9397-08002B2CF9AE}" pid="30" name="PharmaceuticalCodeTaxHTField0">
    <vt:lpwstr/>
  </property>
  <property fmtid="{D5CDD505-2E9C-101B-9397-08002B2CF9AE}" pid="31" name="NLLProjectLeader">
    <vt:lpwstr/>
  </property>
  <property fmtid="{D5CDD505-2E9C-101B-9397-08002B2CF9AE}" pid="32" name="NLLDecisionLevelManagedTaxHTField0">
    <vt:lpwstr/>
  </property>
  <property fmtid="{D5CDD505-2E9C-101B-9397-08002B2CF9AE}" pid="34" name="NLLDefaultTemplate">
    <vt:lpwstr/>
  </property>
  <property fmtid="{D5CDD505-2E9C-101B-9397-08002B2CF9AE}" pid="35" name="NLLProjectVisitor">
    <vt:lpwstr/>
  </property>
  <property fmtid="{D5CDD505-2E9C-101B-9397-08002B2CF9AE}" pid="36" name="NLLApprovedBy">
    <vt:lpwstr/>
  </property>
  <property fmtid="{D5CDD505-2E9C-101B-9397-08002B2CF9AE}" pid="37" name="NLLDecisionLevelManaged">
    <vt:lpwstr/>
  </property>
  <property fmtid="{D5CDD505-2E9C-101B-9397-08002B2CF9AE}" pid="38" name="CompulsoryAction">
    <vt:lpwstr/>
  </property>
  <property fmtid="{D5CDD505-2E9C-101B-9397-08002B2CF9AE}" pid="39" name="ICD10CodeTaxHTField0">
    <vt:lpwstr/>
  </property>
  <property fmtid="{D5CDD505-2E9C-101B-9397-08002B2CF9AE}" pid="40" name="Godkänn dokument">
    <vt:lpwstr>, </vt:lpwstr>
  </property>
  <property fmtid="{D5CDD505-2E9C-101B-9397-08002B2CF9AE}" pid="41" name="NLLProjectOwner">
    <vt:lpwstr/>
  </property>
  <property fmtid="{D5CDD505-2E9C-101B-9397-08002B2CF9AE}" pid="42" name="NPUCodeTaxHTField0">
    <vt:lpwstr/>
  </property>
  <property fmtid="{D5CDD505-2E9C-101B-9397-08002B2CF9AE}" pid="43" name="NLLTemplateFolderDescription">
    <vt:lpwstr/>
  </property>
  <property fmtid="{D5CDD505-2E9C-101B-9397-08002B2CF9AE}" pid="44" name="TLVCodeAction">
    <vt:lpwstr/>
  </property>
  <property fmtid="{D5CDD505-2E9C-101B-9397-08002B2CF9AE}" pid="45" name="RadiologicalCode">
    <vt:lpwstr/>
  </property>
  <property fmtid="{D5CDD505-2E9C-101B-9397-08002B2CF9AE}" pid="46" name="References">
    <vt:lpwstr/>
  </property>
  <property fmtid="{D5CDD505-2E9C-101B-9397-08002B2CF9AE}" pid="47" name="prdProcess">
    <vt:lpwstr/>
  </property>
  <property fmtid="{D5CDD505-2E9C-101B-9397-08002B2CF9AE}" pid="48" name="NLLProjectOrderStatus">
    <vt:lpwstr/>
  </property>
  <property fmtid="{D5CDD505-2E9C-101B-9397-08002B2CF9AE}" pid="49" name="NLLReferenceGroup">
    <vt:lpwstr/>
  </property>
  <property fmtid="{D5CDD505-2E9C-101B-9397-08002B2CF9AE}" pid="50" name="TLVCodeDiagnosis">
    <vt:lpwstr/>
  </property>
  <property fmtid="{D5CDD505-2E9C-101B-9397-08002B2CF9AE}" pid="51" name="PharmaceuticalCode">
    <vt:lpwstr/>
  </property>
  <property fmtid="{D5CDD505-2E9C-101B-9397-08002B2CF9AE}" pid="52" name="NLLInitiationDate">
    <vt:lpwstr/>
  </property>
  <property fmtid="{D5CDD505-2E9C-101B-9397-08002B2CF9AE}" pid="54" name="ReferencesTaxHTField0">
    <vt:lpwstr/>
  </property>
  <property fmtid="{D5CDD505-2E9C-101B-9397-08002B2CF9AE}" pid="55" name="NLLWindingUpDate">
    <vt:lpwstr/>
  </property>
  <property fmtid="{D5CDD505-2E9C-101B-9397-08002B2CF9AE}" pid="56" name="TLVCodeActionTaxHTField0">
    <vt:lpwstr/>
  </property>
  <property fmtid="{D5CDD505-2E9C-101B-9397-08002B2CF9AE}" pid="57" name="NLLProjectNr">
    <vt:lpwstr/>
  </property>
  <property fmtid="{D5CDD505-2E9C-101B-9397-08002B2CF9AE}" pid="58" name="Granska dokument">
    <vt:lpwstr>, </vt:lpwstr>
  </property>
  <property fmtid="{D5CDD505-2E9C-101B-9397-08002B2CF9AE}" pid="59" name="NLLProjectTypeTaxHTField0">
    <vt:lpwstr/>
  </property>
  <property fmtid="{D5CDD505-2E9C-101B-9397-08002B2CF9AE}" pid="60" name="NLLPTCProcessTeam">
    <vt:lpwstr/>
  </property>
  <property fmtid="{D5CDD505-2E9C-101B-9397-08002B2CF9AE}" pid="61" name="RadiologicalCodeTaxHTField0">
    <vt:lpwstr/>
  </property>
  <property fmtid="{D5CDD505-2E9C-101B-9397-08002B2CF9AE}" pid="62" name="NLLImplementationDate">
    <vt:lpwstr/>
  </property>
  <property fmtid="{D5CDD505-2E9C-101B-9397-08002B2CF9AE}" pid="63" name="PsychiatricCode">
    <vt:lpwstr/>
  </property>
  <property fmtid="{D5CDD505-2E9C-101B-9397-08002B2CF9AE}" pid="64" name="Publicera dokument">
    <vt:lpwstr>, </vt:lpwstr>
  </property>
  <property fmtid="{D5CDD505-2E9C-101B-9397-08002B2CF9AE}" pid="65" name="NLLProjectType">
    <vt:lpwstr/>
  </property>
  <property fmtid="{D5CDD505-2E9C-101B-9397-08002B2CF9AE}" pid="66" name="AnalysisName">
    <vt:lpwstr/>
  </property>
  <property fmtid="{D5CDD505-2E9C-101B-9397-08002B2CF9AE}" pid="67" name="NLLMtptCodeTaxHTField0">
    <vt:lpwstr/>
  </property>
  <property fmtid="{D5CDD505-2E9C-101B-9397-08002B2CF9AE}" pid="68" name="NLLLatestProjectTrackingDate">
    <vt:lpwstr/>
  </property>
  <property fmtid="{D5CDD505-2E9C-101B-9397-08002B2CF9AE}" pid="69" name="NLLDocumentType">
    <vt:lpwstr>1465;#Information|57688ad1-3070-4f9b-930d-380ac1e3f4f2</vt:lpwstr>
  </property>
  <property fmtid="{D5CDD505-2E9C-101B-9397-08002B2CF9AE}" pid="70" name="NLLProjectTypeText">
    <vt:lpwstr/>
  </property>
  <property fmtid="{D5CDD505-2E9C-101B-9397-08002B2CF9AE}" pid="71" name="NLLEstablishingDate">
    <vt:lpwstr/>
  </property>
  <property fmtid="{D5CDD505-2E9C-101B-9397-08002B2CF9AE}" pid="72" name="NLLProjectMember">
    <vt:lpwstr/>
  </property>
  <property fmtid="{D5CDD505-2E9C-101B-9397-08002B2CF9AE}" pid="73" name="NLLProcessTeamLookup">
    <vt:lpwstr/>
  </property>
  <property fmtid="{D5CDD505-2E9C-101B-9397-08002B2CF9AE}" pid="74" name="CareActionCodeNonSurgicalTaxHTField0">
    <vt:lpwstr/>
  </property>
  <property fmtid="{D5CDD505-2E9C-101B-9397-08002B2CF9AE}" pid="75" name="CompulsoryActionTaxHTField0">
    <vt:lpwstr/>
  </property>
  <property fmtid="{D5CDD505-2E9C-101B-9397-08002B2CF9AE}" pid="76" name="NLLMeetingType">
    <vt:lpwstr/>
  </property>
  <property fmtid="{D5CDD505-2E9C-101B-9397-08002B2CF9AE}" pid="77" name="NLLProjectName">
    <vt:lpwstr/>
  </property>
  <property fmtid="{D5CDD505-2E9C-101B-9397-08002B2CF9AE}" pid="78" name="_dlc_policyId">
    <vt:lpwstr>0x010100D7963E0E5B7A40E5AEA07389401D709F007B1238BBD93543428C20870054E92DBF|1214505165</vt:lpwstr>
  </property>
  <property fmtid="{D5CDD505-2E9C-101B-9397-08002B2CF9AE}" pid="7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0" name="_dlc_DocIdItemGuid">
    <vt:lpwstr>d4bf1837-6138-4f85-a8b2-c832fc610a88</vt:lpwstr>
  </property>
  <property fmtid="{D5CDD505-2E9C-101B-9397-08002B2CF9AE}" pid="81" name="TaxCatchAll">
    <vt:lpwstr>4848;#;#4522;#;#1687;#;#1465;#;#953;#</vt:lpwstr>
  </property>
  <property fmtid="{D5CDD505-2E9C-101B-9397-08002B2CF9AE}" pid="83" name="_dlc_ItemStageId">
    <vt:lpwstr/>
  </property>
  <property fmtid="{D5CDD505-2E9C-101B-9397-08002B2CF9AE}" pid="85" name="SharedWithUsers">
    <vt:lpwstr/>
  </property>
  <property fmtid="{D5CDD505-2E9C-101B-9397-08002B2CF9AE}" pid="86" name="Order">
    <vt:r8>3291900</vt:r8>
  </property>
  <property fmtid="{D5CDD505-2E9C-101B-9397-08002B2CF9AE}" pid="87" name="xd_ProgID">
    <vt:lpwstr/>
  </property>
  <property fmtid="{D5CDD505-2E9C-101B-9397-08002B2CF9AE}" pid="88" name="_SourceUrl">
    <vt:lpwstr/>
  </property>
  <property fmtid="{D5CDD505-2E9C-101B-9397-08002B2CF9AE}" pid="89" name="_SharedFileIndex">
    <vt:lpwstr/>
  </property>
  <property fmtid="{D5CDD505-2E9C-101B-9397-08002B2CF9AE}" pid="90" name="TemplateUrl">
    <vt:lpwstr/>
  </property>
  <property fmtid="{D5CDD505-2E9C-101B-9397-08002B2CF9AE}" pid="92" name="NLLDecisionLevelGoverning">
    <vt:lpwstr/>
  </property>
  <property fmtid="{D5CDD505-2E9C-101B-9397-08002B2CF9AE}" pid="93" name="NLLFactOwner">
    <vt:lpwstr/>
  </property>
  <property fmtid="{D5CDD505-2E9C-101B-9397-08002B2CF9AE}" pid="94" name="NLLFactOwnerText">
    <vt:lpwstr/>
  </property>
  <property fmtid="{D5CDD505-2E9C-101B-9397-08002B2CF9AE}" pid="95" name="xd_Signature">
    <vt:bool>false</vt:bool>
  </property>
  <property fmtid="{D5CDD505-2E9C-101B-9397-08002B2CF9AE}" pid="96" name="NLLDecisionLevel">
    <vt:lpwstr/>
  </property>
  <property fmtid="{D5CDD505-2E9C-101B-9397-08002B2CF9AE}" pid="97" name="NLLPTCProcessLeader">
    <vt:lpwstr/>
  </property>
  <property fmtid="{D5CDD505-2E9C-101B-9397-08002B2CF9AE}" pid="99" name="NLLPTCVISEditor">
    <vt:lpwstr/>
  </property>
</Properties>
</file>